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3" r:id="rId7"/>
    <p:sldId id="286" r:id="rId8"/>
    <p:sldId id="287" r:id="rId9"/>
    <p:sldId id="288" r:id="rId10"/>
    <p:sldId id="264" r:id="rId11"/>
    <p:sldId id="278" r:id="rId12"/>
    <p:sldId id="281" r:id="rId1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Sitka Display" pitchFamily="2" charset="0"/>
      <p:regular r:id="rId20"/>
      <p:bold r:id="rId21"/>
      <p:italic r:id="rId22"/>
      <p:boldItalic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  <p:embeddedFont>
      <p:font typeface="Source Code Pro Light" panose="020B0409030403020204" pitchFamily="49" charset="0"/>
      <p:regular r:id="rId28"/>
      <p:bold r:id="rId29"/>
      <p:italic r:id="rId30"/>
      <p:boldItalic r:id="rId31"/>
    </p:embeddedFont>
    <p:embeddedFont>
      <p:font typeface="Teko" panose="020B0604020202020204" charset="0"/>
      <p:regular r:id="rId32"/>
      <p:bold r:id="rId33"/>
    </p:embeddedFont>
    <p:embeddedFont>
      <p:font typeface="Teko Light" panose="020B0604020202020204" charset="0"/>
      <p:regular r:id="rId34"/>
      <p:bold r:id="rId35"/>
    </p:embeddedFont>
    <p:embeddedFont>
      <p:font typeface="Teko Medium" panose="020B0604020202020204" charset="0"/>
      <p:regular r:id="rId36"/>
      <p:bold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70" y="53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12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5786da1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5786da1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5FAC-71D6-49B7-AB36-79F8E67B4FA9}" type="datetimeFigureOut">
              <a:rPr lang="en-IN" smtClean="0"/>
              <a:t>07-01-2022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1F60-9BC8-4905-A84F-6C0DAB744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3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61" r:id="rId9"/>
    <p:sldLayoutId id="2147483664" r:id="rId10"/>
    <p:sldLayoutId id="2147483665" r:id="rId11"/>
    <p:sldLayoutId id="2147483666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371194" y="910087"/>
            <a:ext cx="3902043" cy="3323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RETRIEVAL  OF LOST  MOBILE </a:t>
            </a:r>
            <a:b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PHONES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E5D7D-1157-4B2A-8320-DC1596F0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96" y="0"/>
            <a:ext cx="4454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1725722" y="-6718"/>
            <a:ext cx="4288219" cy="1000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</a:rPr>
              <a:t>ADVANTAGES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95371" y="1009231"/>
            <a:ext cx="3324224" cy="34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382DEB-22B1-4ADD-9FBC-D7FA5AD3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91" y="1366522"/>
            <a:ext cx="2164268" cy="1548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88EC9A-1BD2-4716-9F0E-A4C91ECBB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35" y="943265"/>
            <a:ext cx="2334113" cy="1670041"/>
          </a:xfrm>
          <a:prstGeom prst="rect">
            <a:avLst/>
          </a:prstGeom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215380" y="1367607"/>
            <a:ext cx="2120246" cy="1528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  <a:t>We can take</a:t>
            </a:r>
            <a:b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</a:b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eko"/>
                <a:sym typeface="Teko"/>
              </a:rPr>
              <a:t>photos of hackers and intruders</a:t>
            </a: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31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685" name="Google Shape;685;p31"/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8D7385-D0B3-4152-962C-D57CF9E94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50" y="3218900"/>
            <a:ext cx="2164268" cy="167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E651AD-C110-4AD9-A126-54E04864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342" y="2940625"/>
            <a:ext cx="2366199" cy="1692998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81432F6-F82C-4FC2-BD18-6BD22C577DB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73636" y="933254"/>
            <a:ext cx="2289300" cy="1657605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track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phone for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ourselves 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D3729ED-4547-49D3-80D8-7ADF8D7376E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427950" y="2926709"/>
            <a:ext cx="2874450" cy="1720831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locate phone      </a:t>
            </a:r>
          </a:p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anywhere.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36C43-F42A-4B01-8EA7-69E64FED1421}"/>
              </a:ext>
            </a:extLst>
          </p:cNvPr>
          <p:cNvSpPr txBox="1"/>
          <p:nvPr/>
        </p:nvSpPr>
        <p:spPr>
          <a:xfrm>
            <a:off x="215380" y="3340100"/>
            <a:ext cx="216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It is </a:t>
            </a: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sz="2400" dirty="0">
                <a:solidFill>
                  <a:srgbClr val="002060"/>
                </a:solidFill>
              </a:rPr>
              <a:t> and effective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45"/>
          <p:cNvGrpSpPr/>
          <p:nvPr/>
        </p:nvGrpSpPr>
        <p:grpSpPr>
          <a:xfrm>
            <a:off x="1749157" y="2820847"/>
            <a:ext cx="7023394" cy="1181088"/>
            <a:chOff x="238125" y="1662850"/>
            <a:chExt cx="7137300" cy="2217100"/>
          </a:xfrm>
        </p:grpSpPr>
        <p:sp>
          <p:nvSpPr>
            <p:cNvPr id="1791" name="Google Shape;1791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1683899" y="1141561"/>
            <a:ext cx="7395894" cy="1039784"/>
            <a:chOff x="238125" y="1662850"/>
            <a:chExt cx="7137300" cy="2217100"/>
          </a:xfrm>
        </p:grpSpPr>
        <p:sp>
          <p:nvSpPr>
            <p:cNvPr id="1813" name="Google Shape;1813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45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Georgia" panose="02040502050405020303" pitchFamily="18" charset="0"/>
              </a:rPr>
              <a:t>REFERENCES</a:t>
            </a:r>
            <a:endParaRPr sz="4000" dirty="0">
              <a:latin typeface="Georgia" panose="02040502050405020303" pitchFamily="18" charset="0"/>
            </a:endParaRPr>
          </a:p>
        </p:txBody>
      </p:sp>
      <p:sp>
        <p:nvSpPr>
          <p:cNvPr id="1825" name="Google Shape;1825;p45"/>
          <p:cNvSpPr txBox="1"/>
          <p:nvPr/>
        </p:nvSpPr>
        <p:spPr>
          <a:xfrm>
            <a:off x="2172251" y="1458749"/>
            <a:ext cx="5926101" cy="56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Source Code Pro Light"/>
                <a:sym typeface="Source Code Pro Light"/>
              </a:rPr>
              <a:t>https://www.hellolori.com/post/five-easy-ways-to-track-your-lost-android-phone</a:t>
            </a:r>
            <a:endParaRPr sz="180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Source Code Pro Light"/>
              <a:sym typeface="Source Code Pro Light"/>
            </a:endParaRPr>
          </a:p>
        </p:txBody>
      </p:sp>
      <p:sp>
        <p:nvSpPr>
          <p:cNvPr id="1826" name="Google Shape;1826;p45"/>
          <p:cNvSpPr txBox="1"/>
          <p:nvPr/>
        </p:nvSpPr>
        <p:spPr>
          <a:xfrm>
            <a:off x="2141696" y="3024299"/>
            <a:ext cx="457652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28" name="Google Shape;1828;p45"/>
          <p:cNvCxnSpPr/>
          <p:nvPr/>
        </p:nvCxnSpPr>
        <p:spPr>
          <a:xfrm>
            <a:off x="0" y="1716477"/>
            <a:ext cx="11772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45"/>
          <p:cNvCxnSpPr/>
          <p:nvPr/>
        </p:nvCxnSpPr>
        <p:spPr>
          <a:xfrm>
            <a:off x="-6781" y="2977291"/>
            <a:ext cx="15465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1" name="Google Shape;1831;p45"/>
          <p:cNvCxnSpPr/>
          <p:nvPr/>
        </p:nvCxnSpPr>
        <p:spPr>
          <a:xfrm rot="10800000" flipH="1">
            <a:off x="1168215" y="1458749"/>
            <a:ext cx="384300" cy="26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2" name="Google Shape;1832;p45"/>
          <p:cNvCxnSpPr/>
          <p:nvPr/>
        </p:nvCxnSpPr>
        <p:spPr>
          <a:xfrm>
            <a:off x="1322593" y="2977291"/>
            <a:ext cx="391200" cy="28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DE1217-CF11-4BAA-BFDC-ADF83ED73B54}"/>
              </a:ext>
            </a:extLst>
          </p:cNvPr>
          <p:cNvSpPr txBox="1"/>
          <p:nvPr/>
        </p:nvSpPr>
        <p:spPr>
          <a:xfrm>
            <a:off x="2172251" y="3094957"/>
            <a:ext cx="5191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https://www.cashify.in/how-to-track-your-lost-mobile-phone-with-imei-number</a:t>
            </a:r>
          </a:p>
        </p:txBody>
      </p:sp>
    </p:spTree>
    <p:extLst>
      <p:ext uri="{BB962C8B-B14F-4D97-AF65-F5344CB8AC3E}">
        <p14:creationId xmlns:p14="http://schemas.microsoft.com/office/powerpoint/2010/main" val="361926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8"/>
          <p:cNvSpPr txBox="1">
            <a:spLocks noGrp="1"/>
          </p:cNvSpPr>
          <p:nvPr>
            <p:ph type="body" idx="1"/>
          </p:nvPr>
        </p:nvSpPr>
        <p:spPr>
          <a:xfrm>
            <a:off x="1339912" y="1444787"/>
            <a:ext cx="7079810" cy="152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800" dirty="0">
                <a:latin typeface="Sitka Display" panose="02000505000000020004" pitchFamily="2" charset="0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68B99ECB-48D6-4C5C-B603-48645B4B84F2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25472" y="1244041"/>
            <a:ext cx="5400321" cy="2655417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 the current times whenever a phone get lost there are few approach to track the phone and locate it.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But it requires to meet certain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conditions like phone should be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switched ON or internet connectivity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 should be present.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If phone is switched OFF it’s very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  difficult to track the phone</a:t>
            </a:r>
            <a:r>
              <a:rPr lang="en-US" sz="1600" dirty="0">
                <a:latin typeface="Georgia" panose="02040502050405020303" pitchFamily="18" charset="0"/>
                <a:ea typeface="Verdana" panose="020B0604030504040204" pitchFamily="34" charset="0"/>
              </a:rPr>
              <a:t>.</a:t>
            </a:r>
            <a:endParaRPr lang="en-IN" sz="1600" dirty="0">
              <a:latin typeface="Georgia" panose="02040502050405020303" pitchFamily="18" charset="0"/>
              <a:ea typeface="Verdana" panose="020B0604030504040204" pitchFamily="34" charset="0"/>
            </a:endParaRPr>
          </a:p>
        </p:txBody>
      </p:sp>
      <p:pic>
        <p:nvPicPr>
          <p:cNvPr id="38" name="Google Shape;517;p24">
            <a:extLst>
              <a:ext uri="{FF2B5EF4-FFF2-40B4-BE49-F238E27FC236}">
                <a16:creationId xmlns:a16="http://schemas.microsoft.com/office/drawing/2014/main" id="{BC99FB45-1175-43DE-B8ED-5F1D9E3B9E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79"/>
          <a:stretch/>
        </p:blipFill>
        <p:spPr>
          <a:xfrm rot="793527">
            <a:off x="6401510" y="1231258"/>
            <a:ext cx="3357258" cy="28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2D395D3E-6DB6-446C-8AD0-852CE481A61D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9536" y="143325"/>
            <a:ext cx="6792686" cy="9462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</a:t>
            </a:r>
            <a:endParaRPr lang="en-IN" sz="4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715854" y="3907663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485191" y="1184986"/>
            <a:ext cx="3784706" cy="25285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lang="es" sz="3200" dirty="0">
              <a:solidFill>
                <a:srgbClr val="F3F3F3"/>
              </a:solidFill>
            </a:endParaRPr>
          </a:p>
          <a:p>
            <a:pPr marL="0" lvl="0" indent="0"/>
            <a:r>
              <a:rPr lang="e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CURRENT</a:t>
            </a:r>
          </a:p>
          <a:p>
            <a:pPr marL="0" lvl="0" indent="0"/>
            <a:r>
              <a:rPr lang="e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TECHNOLOGY</a:t>
            </a: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  <a:p>
            <a:pPr marL="0" lvl="0" indent="0"/>
            <a:endParaRPr lang="es" sz="2400" dirty="0">
              <a:solidFill>
                <a:srgbClr val="F3F3F3"/>
              </a:solidFill>
            </a:endParaRPr>
          </a:p>
        </p:txBody>
      </p:sp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715854" y="4016407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74CF3-6683-4879-8AA8-F9E2F5F9D1D5}"/>
              </a:ext>
            </a:extLst>
          </p:cNvPr>
          <p:cNvSpPr txBox="1"/>
          <p:nvPr/>
        </p:nvSpPr>
        <p:spPr>
          <a:xfrm flipH="1">
            <a:off x="4572000" y="465296"/>
            <a:ext cx="411600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Find my device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IMEI Number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Tracking apps like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Cerberus,Prey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Anti-theft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 box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photos location information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Timeline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ceir.gov.in 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>
            <a:spLocks noGrp="1"/>
          </p:cNvSpPr>
          <p:nvPr>
            <p:ph type="ctrTitle"/>
          </p:nvPr>
        </p:nvSpPr>
        <p:spPr>
          <a:xfrm>
            <a:off x="576000" y="396000"/>
            <a:ext cx="7963807" cy="1006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</a:rPr>
              <a:t>CHALLENGES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</a:endParaRPr>
          </a:p>
        </p:txBody>
      </p:sp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810033" y="1772104"/>
            <a:ext cx="3843448" cy="26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 Switched 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Network connection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Changing IMEI number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Removing SIM Card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3F3F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3F3F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Airplane Mode 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6E59-74D0-4551-BC37-EAE867E6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59" y="1699676"/>
            <a:ext cx="3250194" cy="23541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1011463" y="569300"/>
            <a:ext cx="3512745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Georgia" panose="02040502050405020303" pitchFamily="18" charset="0"/>
                <a:cs typeface="Teko" panose="020B0604020202020204" charset="0"/>
              </a:rPr>
              <a:t>SOLUTION</a:t>
            </a:r>
            <a:endParaRPr sz="4000" dirty="0">
              <a:solidFill>
                <a:srgbClr val="F3F3F3"/>
              </a:solidFill>
              <a:latin typeface="Georgia" panose="02040502050405020303" pitchFamily="18" charset="0"/>
              <a:cs typeface="Teko" panose="020B0604020202020204" charset="0"/>
            </a:endParaRPr>
          </a:p>
        </p:txBody>
      </p:sp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163409" y="3586099"/>
            <a:ext cx="8667725" cy="1454561"/>
            <a:chOff x="2494464" y="3543625"/>
            <a:chExt cx="4613550" cy="1129230"/>
          </a:xfrm>
        </p:grpSpPr>
        <p:sp>
          <p:nvSpPr>
            <p:cNvPr id="625" name="Google Shape;625;p28"/>
            <p:cNvSpPr/>
            <p:nvPr/>
          </p:nvSpPr>
          <p:spPr>
            <a:xfrm>
              <a:off x="2523139" y="3708155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94464" y="3543625"/>
              <a:ext cx="57349" cy="84728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8E9A6E-896A-43F0-AEB6-EC952F0C2210}"/>
              </a:ext>
            </a:extLst>
          </p:cNvPr>
          <p:cNvSpPr txBox="1"/>
          <p:nvPr/>
        </p:nvSpPr>
        <p:spPr>
          <a:xfrm>
            <a:off x="787651" y="1795196"/>
            <a:ext cx="80434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Creating an Internal GPS Tracker circuit.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consists of backup power for this circuit alone and a sim card in it.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 phone gets switched off , it automatically gets 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Thus a signal will be sent from phone to the nearest tower that helps us to locate the phone.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040318" y="2179764"/>
            <a:ext cx="3371849" cy="1354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05A8C8-BD22-4553-9F03-DD4DD2317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6" y="193822"/>
            <a:ext cx="8518268" cy="863979"/>
          </a:xfrm>
        </p:spPr>
        <p:txBody>
          <a:bodyPr/>
          <a:lstStyle/>
          <a:p>
            <a:r>
              <a:rPr lang="en-US" sz="4000" dirty="0">
                <a:latin typeface="Georgia" panose="02040502050405020303" pitchFamily="18" charset="0"/>
              </a:rPr>
              <a:t>SOFTWARE IMPLEMENTATIONS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9FC44-A968-462A-9FD4-E9303B5B96E0}"/>
              </a:ext>
            </a:extLst>
          </p:cNvPr>
          <p:cNvSpPr txBox="1"/>
          <p:nvPr/>
        </p:nvSpPr>
        <p:spPr>
          <a:xfrm>
            <a:off x="3752363" y="3969595"/>
            <a:ext cx="5602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will be saved as default settings in all            phones and cannot be changed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n-IN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6AEC6-CBAB-45C7-89BA-442CE80B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6100"/>
            <a:ext cx="1949779" cy="2483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AFFC4-2014-4EC5-BE4B-9503BBE6D3AB}"/>
              </a:ext>
            </a:extLst>
          </p:cNvPr>
          <p:cNvSpPr txBox="1"/>
          <p:nvPr/>
        </p:nvSpPr>
        <p:spPr>
          <a:xfrm>
            <a:off x="3728751" y="924851"/>
            <a:ext cx="434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case if we can’t track by hardware components ,we can track our mobile phones also by software implementations.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74043-D9DE-411A-A79E-14469A5DF111}"/>
              </a:ext>
            </a:extLst>
          </p:cNvPr>
          <p:cNvSpPr txBox="1"/>
          <p:nvPr/>
        </p:nvSpPr>
        <p:spPr>
          <a:xfrm>
            <a:off x="3728751" y="2168360"/>
            <a:ext cx="5102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Whenever the phone is logged again ,the sim inside the GPS tracker will send a command to the Operating system ,which is already programmed with specific codes to enables the camera automatically and it starts recording .It helps for tracking of the device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7AED6-7D92-4426-99B8-E7E233407E9B}"/>
              </a:ext>
            </a:extLst>
          </p:cNvPr>
          <p:cNvSpPr txBox="1"/>
          <p:nvPr/>
        </p:nvSpPr>
        <p:spPr>
          <a:xfrm>
            <a:off x="2278026" y="2397089"/>
            <a:ext cx="4587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203597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/>
          <p:nvPr/>
        </p:nvCxnSpPr>
        <p:spPr>
          <a:xfrm flipV="1">
            <a:off x="2814638" y="1728788"/>
            <a:ext cx="2800350" cy="657225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2715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MOBILE TURNED ON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</p:cNvCxnSpPr>
          <p:nvPr/>
        </p:nvCxnSpPr>
        <p:spPr>
          <a:xfrm>
            <a:off x="2058281" y="3107016"/>
            <a:ext cx="3334601" cy="1267557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484454" y="3709297"/>
            <a:ext cx="328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CIRCUIT TURNED OFF</a:t>
            </a:r>
          </a:p>
        </p:txBody>
      </p:sp>
    </p:spTree>
    <p:extLst>
      <p:ext uri="{BB962C8B-B14F-4D97-AF65-F5344CB8AC3E}">
        <p14:creationId xmlns:p14="http://schemas.microsoft.com/office/powerpoint/2010/main" val="131803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196873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74FC6-711C-4742-8649-B35C12288D22}"/>
              </a:ext>
            </a:extLst>
          </p:cNvPr>
          <p:cNvSpPr/>
          <p:nvPr/>
        </p:nvSpPr>
        <p:spPr>
          <a:xfrm>
            <a:off x="2251711" y="270510"/>
            <a:ext cx="1604009" cy="3581400"/>
          </a:xfrm>
          <a:prstGeom prst="roundRect">
            <a:avLst>
              <a:gd name="adj" fmla="val 107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/>
          <p:nvPr/>
        </p:nvCxnSpPr>
        <p:spPr>
          <a:xfrm flipV="1">
            <a:off x="2814638" y="1728788"/>
            <a:ext cx="2800350" cy="657225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301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MOBILE TURNED OFF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958340" y="3236070"/>
            <a:ext cx="3222310" cy="1154449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180650" y="3851910"/>
            <a:ext cx="328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CIRCUIT TURNED 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C1BDE1-5397-45C5-980C-F68FC0281E97}"/>
              </a:ext>
            </a:extLst>
          </p:cNvPr>
          <p:cNvSpPr/>
          <p:nvPr/>
        </p:nvSpPr>
        <p:spPr>
          <a:xfrm>
            <a:off x="1844040" y="3019425"/>
            <a:ext cx="114300" cy="108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</p:spTree>
    <p:extLst>
      <p:ext uri="{BB962C8B-B14F-4D97-AF65-F5344CB8AC3E}">
        <p14:creationId xmlns:p14="http://schemas.microsoft.com/office/powerpoint/2010/main" val="425157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6B4BF-072E-4E30-A38D-34A2497D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196873"/>
            <a:ext cx="3750469" cy="3750469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FF2703-0EC6-4F4A-B7E5-628E4313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4465" r="3826" b="5333"/>
          <a:stretch/>
        </p:blipFill>
        <p:spPr>
          <a:xfrm>
            <a:off x="1393031" y="2878932"/>
            <a:ext cx="665250" cy="4929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74FC6-711C-4742-8649-B35C12288D22}"/>
              </a:ext>
            </a:extLst>
          </p:cNvPr>
          <p:cNvSpPr/>
          <p:nvPr/>
        </p:nvSpPr>
        <p:spPr>
          <a:xfrm>
            <a:off x="2251711" y="270510"/>
            <a:ext cx="1604009" cy="3581400"/>
          </a:xfrm>
          <a:prstGeom prst="roundRect">
            <a:avLst>
              <a:gd name="adj" fmla="val 107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9A6C4D-6DAF-4360-9F55-B2A5339B9353}"/>
              </a:ext>
            </a:extLst>
          </p:cNvPr>
          <p:cNvCxnSpPr>
            <a:cxnSpLocks/>
          </p:cNvCxnSpPr>
          <p:nvPr/>
        </p:nvCxnSpPr>
        <p:spPr>
          <a:xfrm flipV="1">
            <a:off x="1844040" y="1728788"/>
            <a:ext cx="3770948" cy="691683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2AD0E-ACEC-425C-8449-CE06EF00E511}"/>
              </a:ext>
            </a:extLst>
          </p:cNvPr>
          <p:cNvSpPr txBox="1"/>
          <p:nvPr/>
        </p:nvSpPr>
        <p:spPr>
          <a:xfrm>
            <a:off x="5554476" y="1532580"/>
            <a:ext cx="3327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INBUILT BATTERY DIED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14B3024-B7E2-4D5A-8AD3-D54F2F0BFDDC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1958340" y="3677771"/>
            <a:ext cx="3170262" cy="808180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E3560F-48C4-4B73-B497-BED3B17F50DA}"/>
              </a:ext>
            </a:extLst>
          </p:cNvPr>
          <p:cNvSpPr txBox="1"/>
          <p:nvPr/>
        </p:nvSpPr>
        <p:spPr>
          <a:xfrm>
            <a:off x="5128602" y="3947342"/>
            <a:ext cx="4113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BACKUP BATTERY TURNED 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C1BDE1-5397-45C5-980C-F68FC0281E97}"/>
              </a:ext>
            </a:extLst>
          </p:cNvPr>
          <p:cNvSpPr/>
          <p:nvPr/>
        </p:nvSpPr>
        <p:spPr>
          <a:xfrm>
            <a:off x="1844040" y="3019425"/>
            <a:ext cx="114300" cy="108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13" name="Graphic 12" descr="Battery outline">
            <a:extLst>
              <a:ext uri="{FF2B5EF4-FFF2-40B4-BE49-F238E27FC236}">
                <a16:creationId xmlns:a16="http://schemas.microsoft.com/office/drawing/2014/main" id="{D0050A1C-312F-4B70-AF3A-FA7B6767B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750" y="3453976"/>
            <a:ext cx="447590" cy="447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72EB5-B325-4406-BB03-B57071453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582" y1="41176" x2="67810" y2="32353"/>
                        <a14:foregroundMark x1="67810" y1="32353" x2="70261" y2="67484"/>
                        <a14:foregroundMark x1="70261" y1="67484" x2="40359" y2="60784"/>
                        <a14:foregroundMark x1="40359" y1="60784" x2="59641" y2="81536"/>
                        <a14:foregroundMark x1="59641" y1="81536" x2="77124" y2="62745"/>
                        <a14:foregroundMark x1="77124" y1="62745" x2="68301" y2="37092"/>
                        <a14:foregroundMark x1="68301" y1="37092" x2="46569" y2="20425"/>
                        <a14:foregroundMark x1="46569" y1="20425" x2="25163" y2="38562"/>
                        <a14:foregroundMark x1="25163" y1="38562" x2="23039" y2="66176"/>
                        <a14:foregroundMark x1="34150" y1="52124" x2="39869" y2="82516"/>
                        <a14:foregroundMark x1="39869" y1="82516" x2="56863" y2="46078"/>
                        <a14:foregroundMark x1="56863" y1="46078" x2="31209" y2="56046"/>
                        <a14:foregroundMark x1="31209" y1="56046" x2="57843" y2="48529"/>
                        <a14:foregroundMark x1="57843" y1="48529" x2="69444" y2="75327"/>
                        <a14:foregroundMark x1="69444" y1="75327" x2="50980" y2="64216"/>
                        <a14:foregroundMark x1="50980" y1="64216" x2="26471" y2="53758"/>
                        <a14:foregroundMark x1="26471" y1="53758" x2="43627" y2="77124"/>
                        <a14:foregroundMark x1="43627" y1="77124" x2="40850" y2="79575"/>
                        <a14:foregroundMark x1="40850" y1="79575" x2="45425" y2="44935"/>
                        <a14:foregroundMark x1="45425" y1="44935" x2="63399" y2="65196"/>
                        <a14:foregroundMark x1="63399" y1="65196" x2="38725" y2="78922"/>
                        <a14:foregroundMark x1="38725" y1="78922" x2="28431" y2="73856"/>
                        <a14:foregroundMark x1="28431" y1="73856" x2="21569" y2="68954"/>
                        <a14:foregroundMark x1="21569" y1="68954" x2="30719" y2="72386"/>
                        <a14:foregroundMark x1="45261" y1="38235" x2="48039" y2="20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09" y="1838548"/>
            <a:ext cx="955391" cy="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6691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326</Words>
  <Application>Microsoft Office PowerPoint</Application>
  <PresentationFormat>On-screen Show (16:9)</PresentationFormat>
  <Paragraphs>87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Sitka Display</vt:lpstr>
      <vt:lpstr>Teko</vt:lpstr>
      <vt:lpstr>Teko Light</vt:lpstr>
      <vt:lpstr>Georgia</vt:lpstr>
      <vt:lpstr>Teko Medium</vt:lpstr>
      <vt:lpstr>Source Code Pro Light</vt:lpstr>
      <vt:lpstr>Source Code Pro</vt:lpstr>
      <vt:lpstr>Verdana</vt:lpstr>
      <vt:lpstr>Wingdings</vt:lpstr>
      <vt:lpstr>Arial</vt:lpstr>
      <vt:lpstr>Algerian</vt:lpstr>
      <vt:lpstr>Pitch Deck Template</vt:lpstr>
      <vt:lpstr>RETRIEVAL  OF LOST  MOBILE  PHONES</vt:lpstr>
      <vt:lpstr>PROBLEM STATEMENT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 OF LOST MOBILE  PHONES</dc:title>
  <dc:creator>akshaya swaminathan</dc:creator>
  <cp:lastModifiedBy>Aswin Z</cp:lastModifiedBy>
  <cp:revision>8</cp:revision>
  <dcterms:modified xsi:type="dcterms:W3CDTF">2022-01-07T14:58:11Z</dcterms:modified>
</cp:coreProperties>
</file>